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67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8"/>
    <p:restoredTop sz="94672"/>
  </p:normalViewPr>
  <p:slideViewPr>
    <p:cSldViewPr snapToGrid="0" snapToObjects="1">
      <p:cViewPr varScale="1">
        <p:scale>
          <a:sx n="51" d="100"/>
          <a:sy n="51" d="100"/>
        </p:scale>
        <p:origin x="13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5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0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3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0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0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210E8-235C-9E4A-BE30-F63A2C6FE3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066D5-C63C-B343-A904-2C87978A1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0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877014" y="3652486"/>
            <a:ext cx="3389970" cy="65227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41062"/>
            <a:ext cx="9144000" cy="438912"/>
          </a:xfrm>
        </p:spPr>
        <p:txBody>
          <a:bodyPr/>
          <a:lstStyle/>
          <a:p>
            <a:r>
              <a:rPr lang="en-US" dirty="0">
                <a:latin typeface="VAG Rounded Std Light" charset="0"/>
                <a:ea typeface="VAG Rounded Std Light" charset="0"/>
                <a:cs typeface="VAG Rounded Std Light" charset="0"/>
              </a:rPr>
              <a:t>Things around the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208" y="1527381"/>
            <a:ext cx="7137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 / Can I drink…</a:t>
            </a:r>
          </a:p>
          <a:p>
            <a:pPr algn="ctr"/>
            <a:r>
              <a:rPr lang="en-US" sz="5400" b="1" dirty="0">
                <a:latin typeface="VAG Rounded Std Light" charset="0"/>
                <a:ea typeface="VAG Rounded Std Light" charset="0"/>
                <a:cs typeface="VAG Rounded Std Light" charset="0"/>
              </a:rPr>
              <a:t>QUIZ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43783" y="3759166"/>
            <a:ext cx="3456432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VAG Rounded Std Light" charset="0"/>
                <a:ea typeface="VAG Rounded Std Light" charset="0"/>
                <a:cs typeface="VAG Rounded Std Light" charset="0"/>
              </a:rPr>
              <a:t>Let’s Begin</a:t>
            </a:r>
            <a:r>
              <a:rPr lang="is-IS" sz="2800" dirty="0">
                <a:latin typeface="VAG Rounded Std Light" charset="0"/>
                <a:ea typeface="VAG Rounded Std Light" charset="0"/>
                <a:cs typeface="VAG Rounded Std Light" charset="0"/>
              </a:rPr>
              <a:t>…</a:t>
            </a:r>
            <a:endParaRPr lang="en-US" sz="2800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DDD11E-CE4C-9C57-9E9D-1621FD03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48" y="4713660"/>
            <a:ext cx="2569104" cy="15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drink…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Paint?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CFD02-6892-A34B-93E8-EC008D8B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753" y="2224382"/>
            <a:ext cx="2496923" cy="308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drink…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Lemonade?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3F15E5-5F98-CF47-A6B9-9DCA772FA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061" y="2150075"/>
            <a:ext cx="1123877" cy="31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drink…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Medicine?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94F94-D9D5-2D43-B14E-CE4CA3F1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844" y="2133599"/>
            <a:ext cx="1539944" cy="31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drink…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Beer/Wine?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E27A95-521F-A644-AAEF-34E47E791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861" y="2174789"/>
            <a:ext cx="1445544" cy="31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Toilet Block?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06346-31EC-7341-9513-0A6358862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39" y="2242694"/>
            <a:ext cx="4028719" cy="2942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Tablets?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CB0582-8BC4-9943-AD00-C8803AF9A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067" y="2178435"/>
            <a:ext cx="4718371" cy="21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Sweets?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464C9-7E1C-6F49-9786-AE1A12814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708" y="2312696"/>
            <a:ext cx="5998581" cy="19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Mints?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E88656-8D72-724E-89FF-8A7F8B558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769" y="2089998"/>
            <a:ext cx="5097592" cy="21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Headache Tablets?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BFD2D-CE79-844C-8A0F-0E7924F3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950" y="2299605"/>
            <a:ext cx="3715732" cy="22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eat…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Liqui-Tabs?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F4DE7-DB06-344D-8978-D3B642359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284" y="2133600"/>
            <a:ext cx="4043230" cy="23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3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drink…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Water?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CD6DE-CF6D-F947-8A18-50AC6305C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050" y="2150075"/>
            <a:ext cx="1032317" cy="31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053" y="691709"/>
            <a:ext cx="6333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dirty="0">
                <a:latin typeface="VAG Rounded Std Light" charset="0"/>
                <a:ea typeface="VAG Rounded Std Light" charset="0"/>
                <a:cs typeface="VAG Rounded Std Light" charset="0"/>
              </a:rPr>
              <a:t>Can I drink…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9213" y="5715999"/>
            <a:ext cx="306770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Safe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97077" y="5715999"/>
            <a:ext cx="3110568" cy="43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VAG Rounded Std Light" charset="0"/>
                <a:ea typeface="VAG Rounded Std Light" charset="0"/>
                <a:cs typeface="VAG Rounded Std Light" charset="0"/>
              </a:rPr>
              <a:t>Dangerous</a:t>
            </a:r>
            <a:endParaRPr lang="en-US" sz="2800" b="1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9C7F-D2AC-744A-856A-DE5B776D6061}"/>
              </a:ext>
            </a:extLst>
          </p:cNvPr>
          <p:cNvSpPr txBox="1"/>
          <p:nvPr/>
        </p:nvSpPr>
        <p:spPr>
          <a:xfrm>
            <a:off x="1405053" y="161503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dirty="0">
                <a:latin typeface="VAG Rounded Std Light" charset="0"/>
                <a:ea typeface="VAG Rounded Std Light" charset="0"/>
                <a:cs typeface="VAG Rounded Std Light" charset="0"/>
              </a:rPr>
              <a:t>Bleach?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71973-127D-FC4D-8026-2482E84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46" y="4275671"/>
            <a:ext cx="1460500" cy="146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CC097-B6C8-8D4E-85C6-23634285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86" y="4275671"/>
            <a:ext cx="1435100" cy="146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68BDC-CFC4-1D45-A7B7-F2257C903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195" y="2222360"/>
            <a:ext cx="1251241" cy="303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</TotalTime>
  <Words>116</Words>
  <Application>Microsoft Office PowerPoint</Application>
  <PresentationFormat>On-screen Show (4:3)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VAG Rounded Std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 Flowers</dc:creator>
  <cp:lastModifiedBy>Jon Bull</cp:lastModifiedBy>
  <cp:revision>27</cp:revision>
  <dcterms:created xsi:type="dcterms:W3CDTF">2018-01-26T11:06:44Z</dcterms:created>
  <dcterms:modified xsi:type="dcterms:W3CDTF">2025-06-03T05:46:02Z</dcterms:modified>
</cp:coreProperties>
</file>